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2" r:id="rId1"/>
  </p:sldMasterIdLst>
  <p:sldIdLst>
    <p:sldId id="256" r:id="rId2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884"/>
    <a:srgbClr val="E75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5"/>
    <p:restoredTop sz="94683"/>
  </p:normalViewPr>
  <p:slideViewPr>
    <p:cSldViewPr snapToGrid="0">
      <p:cViewPr varScale="1">
        <p:scale>
          <a:sx n="151" d="100"/>
          <a:sy n="151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ACBEE-CB75-B997-6E30-FFCF39A65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8313"/>
            <a:ext cx="9144000" cy="2218248"/>
          </a:xfrm>
        </p:spPr>
        <p:txBody>
          <a:bodyPr anchor="b"/>
          <a:lstStyle>
            <a:lvl1pPr algn="ctr">
              <a:defRPr sz="6000">
                <a:solidFill>
                  <a:srgbClr val="E75F3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74233-4952-98BF-BCEE-AD0EBC144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4312"/>
            <a:ext cx="9144000" cy="10634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E75F3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AC2DC-8388-73E7-FAC1-D7B2DBAD2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5B14-959E-5E4B-A979-57570880861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98ECF-2B86-4E6F-89C1-E5E71F9CA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24EF-FAEB-F744-A383-ACBD7BC106E6}" type="slidenum">
              <a:rPr lang="en-TR" smtClean="0"/>
              <a:t>‹#›</a:t>
            </a:fld>
            <a:endParaRPr lang="en-T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13E562-AE82-C5B7-30D4-0AE249C485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2946" y="6419892"/>
            <a:ext cx="292072" cy="2380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AFCE0A-32B0-AC89-D46F-BCB8CDAE6A85}"/>
              </a:ext>
            </a:extLst>
          </p:cNvPr>
          <p:cNvSpPr txBox="1"/>
          <p:nvPr userDrawn="1"/>
        </p:nvSpPr>
        <p:spPr>
          <a:xfrm>
            <a:off x="5705018" y="6356350"/>
            <a:ext cx="124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rgbClr val="163884"/>
                </a:solidFill>
              </a:rPr>
              <a:t>#ICETOL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C08C4A-05C7-EB3A-6351-7361F87248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101900" y="239964"/>
            <a:ext cx="2651127" cy="127254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C62FF51C-479E-06C0-FDC5-D2F9A2F3AD85}"/>
              </a:ext>
            </a:extLst>
          </p:cNvPr>
          <p:cNvSpPr txBox="1">
            <a:spLocks/>
          </p:cNvSpPr>
          <p:nvPr userDrawn="1"/>
        </p:nvSpPr>
        <p:spPr>
          <a:xfrm>
            <a:off x="3916018" y="720349"/>
            <a:ext cx="7174082" cy="1063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E75F3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163884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163884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163884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163884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0" i="0" dirty="0">
                <a:solidFill>
                  <a:srgbClr val="163884"/>
                </a:solidFill>
                <a:latin typeface="Montserrat Medium" pitchFamily="2" charset="77"/>
              </a:rPr>
              <a:t>5</a:t>
            </a:r>
            <a:r>
              <a:rPr lang="en-US" sz="1800" b="0" i="0" baseline="30000" dirty="0">
                <a:solidFill>
                  <a:srgbClr val="163884"/>
                </a:solidFill>
                <a:latin typeface="Montserrat Medium" pitchFamily="2" charset="77"/>
              </a:rPr>
              <a:t>th</a:t>
            </a:r>
            <a:r>
              <a:rPr lang="en-US" sz="1800" b="0" i="0" dirty="0">
                <a:solidFill>
                  <a:srgbClr val="163884"/>
                </a:solidFill>
                <a:latin typeface="Montserrat Medium" pitchFamily="2" charset="77"/>
              </a:rPr>
              <a:t> INTERNATIONAL CONFERENCE ON</a:t>
            </a:r>
          </a:p>
          <a:p>
            <a:pPr algn="l"/>
            <a:r>
              <a:rPr lang="en-US" sz="1800" b="0" i="0" dirty="0">
                <a:solidFill>
                  <a:srgbClr val="163884"/>
                </a:solidFill>
                <a:latin typeface="Montserrat Medium" pitchFamily="2" charset="77"/>
              </a:rPr>
              <a:t>EDUCATIONAL TECHNOLOGY AND ONLINE LEARNING</a:t>
            </a:r>
            <a:endParaRPr lang="en-TR" sz="1800" b="0" i="0" dirty="0">
              <a:solidFill>
                <a:srgbClr val="163884"/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8728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619ED-36C2-1A1D-7D35-5248F18D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75F3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49EB2-DF80-F1D4-B19B-1181263F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63884"/>
                </a:solidFill>
              </a:defRPr>
            </a:lvl1pPr>
            <a:lvl2pPr>
              <a:defRPr>
                <a:solidFill>
                  <a:srgbClr val="163884"/>
                </a:solidFill>
              </a:defRPr>
            </a:lvl2pPr>
            <a:lvl3pPr>
              <a:defRPr>
                <a:solidFill>
                  <a:srgbClr val="163884"/>
                </a:solidFill>
              </a:defRPr>
            </a:lvl3pPr>
            <a:lvl4pPr>
              <a:defRPr>
                <a:solidFill>
                  <a:srgbClr val="163884"/>
                </a:solidFill>
              </a:defRPr>
            </a:lvl4pPr>
            <a:lvl5pPr>
              <a:defRPr>
                <a:solidFill>
                  <a:srgbClr val="16388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22E8B-977B-985E-5505-DD3F6ECBE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63884"/>
                </a:solidFill>
              </a:defRPr>
            </a:lvl1pPr>
          </a:lstStyle>
          <a:p>
            <a:fld id="{71FA5B14-959E-5E4B-A979-575708808617}" type="datetimeFigureOut">
              <a:rPr lang="en-TR" smtClean="0"/>
              <a:pPr/>
              <a:t>29.07.2025</a:t>
            </a:fld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E30DB-7874-A951-EE9B-315F1F98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63884"/>
                </a:solidFill>
              </a:defRPr>
            </a:lvl1pPr>
          </a:lstStyle>
          <a:p>
            <a:fld id="{62A724EF-FAEB-F744-A383-ACBD7BC106E6}" type="slidenum">
              <a:rPr lang="en-TR" smtClean="0"/>
              <a:pPr/>
              <a:t>‹#›</a:t>
            </a:fld>
            <a:endParaRPr lang="en-T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26D2F1-DFD8-DD5A-EE11-C8F7FF0C8A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163991" y="429905"/>
            <a:ext cx="2191014" cy="10516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2ED33B-CB7E-87B3-90E4-00B5062B4F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12946" y="6419892"/>
            <a:ext cx="292072" cy="2380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3FD4B48-4B5B-442A-9704-9A3BD849DD86}"/>
              </a:ext>
            </a:extLst>
          </p:cNvPr>
          <p:cNvSpPr txBox="1"/>
          <p:nvPr userDrawn="1"/>
        </p:nvSpPr>
        <p:spPr>
          <a:xfrm>
            <a:off x="5705018" y="6356350"/>
            <a:ext cx="124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rgbClr val="163884"/>
                </a:solidFill>
              </a:rPr>
              <a:t>#ICETOL</a:t>
            </a:r>
          </a:p>
        </p:txBody>
      </p:sp>
    </p:spTree>
    <p:extLst>
      <p:ext uri="{BB962C8B-B14F-4D97-AF65-F5344CB8AC3E}">
        <p14:creationId xmlns:p14="http://schemas.microsoft.com/office/powerpoint/2010/main" val="72512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20BA-A5F8-266B-22A8-A018BE5F7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BDC54-151E-9E21-A240-55D3BF536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8533D-7E0C-94D7-7B1B-D500FCDE1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E63C3-2952-8F2C-A058-A78CB7601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5B14-959E-5E4B-A979-57570880861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A3094-82CC-4F9F-616E-3EFEB9E2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24EF-FAEB-F744-A383-ACBD7BC106E6}" type="slidenum">
              <a:rPr lang="en-TR" smtClean="0"/>
              <a:t>‹#›</a:t>
            </a:fld>
            <a:endParaRPr lang="en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699007-4A44-9B3A-14AA-704DD42081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2946" y="6419892"/>
            <a:ext cx="292072" cy="23803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6267F33-F0E2-3968-37C7-C3B7F3A66F99}"/>
              </a:ext>
            </a:extLst>
          </p:cNvPr>
          <p:cNvSpPr txBox="1"/>
          <p:nvPr userDrawn="1"/>
        </p:nvSpPr>
        <p:spPr>
          <a:xfrm>
            <a:off x="5705018" y="6356350"/>
            <a:ext cx="124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rgbClr val="163884"/>
                </a:solidFill>
              </a:rPr>
              <a:t>#ICETOL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A46C141-9E3C-83A3-5C8A-6200DF1448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163991" y="429905"/>
            <a:ext cx="2191014" cy="105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0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30147-5AEE-258E-8526-008BBDE0D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479C7-FB76-991A-E85C-2012D9CFE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5B14-959E-5E4B-A979-57570880861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95F78C-244E-5D58-638F-1E0EF7E8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24EF-FAEB-F744-A383-ACBD7BC106E6}" type="slidenum">
              <a:rPr lang="en-TR" smtClean="0"/>
              <a:t>‹#›</a:t>
            </a:fld>
            <a:endParaRPr lang="en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B301FC-EC62-2CEF-4699-EFD895E028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2946" y="6419892"/>
            <a:ext cx="292072" cy="2380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BD3632-7AB0-3869-41A0-287AED4C4C28}"/>
              </a:ext>
            </a:extLst>
          </p:cNvPr>
          <p:cNvSpPr txBox="1"/>
          <p:nvPr userDrawn="1"/>
        </p:nvSpPr>
        <p:spPr>
          <a:xfrm>
            <a:off x="5705018" y="6356350"/>
            <a:ext cx="124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rgbClr val="163884"/>
                </a:solidFill>
              </a:rPr>
              <a:t>#ICETOL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8DCB11-D7D0-D55F-D194-5C47852DB8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163991" y="429905"/>
            <a:ext cx="2191014" cy="105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68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6773D6-2A51-E461-F90B-20D8F9066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5B14-959E-5E4B-A979-57570880861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50E57-5F3D-4BD8-D91E-1C066D2E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24EF-FAEB-F744-A383-ACBD7BC106E6}" type="slidenum">
              <a:rPr lang="en-TR" smtClean="0"/>
              <a:t>‹#›</a:t>
            </a:fld>
            <a:endParaRPr lang="en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AC25CE-D016-D8D1-AD5F-61C63ABC51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2946" y="6419892"/>
            <a:ext cx="292072" cy="2380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A4F132-3E3B-2946-AF65-36005C3C3FAA}"/>
              </a:ext>
            </a:extLst>
          </p:cNvPr>
          <p:cNvSpPr txBox="1"/>
          <p:nvPr userDrawn="1"/>
        </p:nvSpPr>
        <p:spPr>
          <a:xfrm>
            <a:off x="5705018" y="6356350"/>
            <a:ext cx="124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rgbClr val="163884"/>
                </a:solidFill>
              </a:rPr>
              <a:t>#ICETOL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F09E14-573C-6B3F-83CD-D132CDFD07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163991" y="429905"/>
            <a:ext cx="2191014" cy="105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4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244000-4C49-E787-29FD-F68D5CB8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957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85117-5622-6F14-D4A6-302620D09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44FB1-152C-4573-BD3A-EC2E2E8A3D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A5B14-959E-5E4B-A979-57570880861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A5676-0F62-669A-0C6C-702D53C01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724EF-FAEB-F744-A383-ACBD7BC106E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763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6" r:id="rId3"/>
    <p:sldLayoutId id="2147483808" r:id="rId4"/>
    <p:sldLayoutId id="214748380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E75F3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6388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6388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6388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6388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6388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56DA-7FF5-BD31-E1D9-98A49EF09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FCA25-67BD-2227-E3A4-DED8ECD828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04887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Serkan Cankaya</dc:creator>
  <cp:lastModifiedBy>SERKAN ÇANKAYA</cp:lastModifiedBy>
  <cp:revision>4</cp:revision>
  <dcterms:created xsi:type="dcterms:W3CDTF">2023-06-13T07:56:38Z</dcterms:created>
  <dcterms:modified xsi:type="dcterms:W3CDTF">2025-07-29T12:50:31Z</dcterms:modified>
</cp:coreProperties>
</file>